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2" r:id="rId2"/>
  </p:sldMasterIdLst>
  <p:notesMasterIdLst>
    <p:notesMasterId r:id="rId4"/>
  </p:notesMasterIdLst>
  <p:sldIdLst>
    <p:sldId id="256" r:id="rId3"/>
  </p:sldIdLst>
  <p:sldSz cx="25203150" cy="36004500"/>
  <p:notesSz cx="6858000" cy="9144000"/>
  <p:defaultTextStyle>
    <a:defPPr>
      <a:defRPr lang="en-US"/>
    </a:defPPr>
    <a:lvl1pPr marL="0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1pPr>
    <a:lvl2pPr marL="1958645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2pPr>
    <a:lvl3pPr marL="3917290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3pPr>
    <a:lvl4pPr marL="5875934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4pPr>
    <a:lvl5pPr marL="7834579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5pPr>
    <a:lvl6pPr marL="9793224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6pPr>
    <a:lvl7pPr marL="11751869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7pPr>
    <a:lvl8pPr marL="13710514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8pPr>
    <a:lvl9pPr marL="15669158" algn="l" defTabSz="3917290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1502" autoAdjust="0"/>
  </p:normalViewPr>
  <p:slideViewPr>
    <p:cSldViewPr showGuides="1">
      <p:cViewPr>
        <p:scale>
          <a:sx n="33" d="100"/>
          <a:sy n="33" d="100"/>
        </p:scale>
        <p:origin x="-732" y="4242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6.jpeg"/><Relationship Id="rId6" Type="http://schemas.openxmlformats.org/officeDocument/2006/relationships/image" Target="../media/image4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EADC0-5EA2-49C2-AA43-AF5487F4269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277C0-A686-47E1-8C3D-02E29FA7792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Asistencia eléctrica</a:t>
          </a:r>
          <a:endParaRPr lang="es-ES_tradnl" sz="4400" b="1" i="1" u="sng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gm:t>
    </dgm:pt>
    <dgm:pt modelId="{C898D091-B394-45CF-B8BD-6A48A1FF5361}" type="parTrans" cxnId="{8A764B73-BF3B-4570-9449-1907CB71BA93}">
      <dgm:prSet/>
      <dgm:spPr/>
      <dgm:t>
        <a:bodyPr/>
        <a:lstStyle/>
        <a:p>
          <a:endParaRPr lang="es-ES_tradnl" noProof="0"/>
        </a:p>
      </dgm:t>
    </dgm:pt>
    <dgm:pt modelId="{D7FAD27F-40FE-4080-9564-807D61EF67F2}" type="sibTrans" cxnId="{8A764B73-BF3B-4570-9449-1907CB71BA9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3689365C-8C58-4623-B51A-613C695EDAC7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Sistema de Transmisión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8407B76B-C9F0-41C4-BB76-31479BA92FDD}" type="parTrans" cxnId="{B2EA27BB-225C-47ED-9245-90AD3965A8EC}">
      <dgm:prSet/>
      <dgm:spPr/>
      <dgm:t>
        <a:bodyPr/>
        <a:lstStyle/>
        <a:p>
          <a:endParaRPr lang="es-ES_tradnl" noProof="0"/>
        </a:p>
      </dgm:t>
    </dgm:pt>
    <dgm:pt modelId="{D327EC46-12BB-4C72-8125-512AFE88B6CB}" type="sibTrans" cxnId="{B2EA27BB-225C-47ED-9245-90AD3965A8EC}">
      <dgm:prSet/>
      <dgm:spPr>
        <a:blipFill dpi="0" rotWithShape="1">
          <a:blip xmlns:r="http://schemas.openxmlformats.org/officeDocument/2006/relationships" r:embed="rId2"/>
          <a:srcRect/>
          <a:tile tx="0" ty="31750" sx="60000" sy="60000" flip="xy" algn="ctr"/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0751609F-26C6-4160-9478-87E868D53FF4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Materiales de Construcción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E4BD4196-5F79-4C17-A07B-982A21678786}" type="parTrans" cxnId="{78B443D7-F5F7-4DE5-A084-3AFE62B03223}">
      <dgm:prSet/>
      <dgm:spPr/>
      <dgm:t>
        <a:bodyPr/>
        <a:lstStyle/>
        <a:p>
          <a:endParaRPr lang="es-ES_tradnl" noProof="0"/>
        </a:p>
      </dgm:t>
    </dgm:pt>
    <dgm:pt modelId="{C23F2E2B-D75F-4361-833B-8EB61C7591C7}" type="sibTrans" cxnId="{78B443D7-F5F7-4DE5-A084-3AFE62B03223}">
      <dgm:prSet/>
      <dgm:spPr>
        <a:blipFill dpi="0" rotWithShape="1">
          <a:blip xmlns:r="http://schemas.openxmlformats.org/officeDocument/2006/relationships" r:embed="rId3"/>
          <a:srcRect/>
          <a:tile tx="0" ty="0" sx="50000" sy="50000" flip="xy" algn="ctr"/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71C7AA68-FE29-4474-B6F3-AEB2E6CCCE0A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Impacto Ambiental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93517E35-853F-4326-A989-2627EAC49CCF}" type="parTrans" cxnId="{3D41BAAB-1291-4B6E-8D52-0752F8C90151}">
      <dgm:prSet/>
      <dgm:spPr/>
      <dgm:t>
        <a:bodyPr/>
        <a:lstStyle/>
        <a:p>
          <a:endParaRPr lang="es-CO"/>
        </a:p>
      </dgm:t>
    </dgm:pt>
    <dgm:pt modelId="{35314AF6-7455-401E-A34F-8E26DDB7E2F6}" type="sibTrans" cxnId="{3D41BAAB-1291-4B6E-8D52-0752F8C90151}">
      <dgm:prSet/>
      <dgm:spPr>
        <a:blipFill dpi="0" rotWithShape="0">
          <a:blip xmlns:r="http://schemas.openxmlformats.org/officeDocument/2006/relationships" r:embed="rId4"/>
          <a:srcRect/>
          <a:tile tx="0" ty="31750" sx="67000" sy="67000" flip="xy" algn="ctr"/>
        </a:blipFill>
      </dgm:spPr>
      <dgm:t>
        <a:bodyPr/>
        <a:lstStyle/>
        <a:p>
          <a:endParaRPr lang="es-CO"/>
        </a:p>
      </dgm:t>
    </dgm:pt>
    <dgm:pt modelId="{99C2C828-1210-46CA-A8D5-BAE174A4BF6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Ergonomía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3CBC3FC-AB34-4D41-85F2-5792C335CB1F}" type="parTrans" cxnId="{FF16F353-964F-4268-B76E-9B42AF5CC6E3}">
      <dgm:prSet/>
      <dgm:spPr/>
      <dgm:t>
        <a:bodyPr/>
        <a:lstStyle/>
        <a:p>
          <a:endParaRPr lang="es-CO"/>
        </a:p>
      </dgm:t>
    </dgm:pt>
    <dgm:pt modelId="{06DDBBF5-C584-4073-803F-86D7D0C87C33}" type="sibTrans" cxnId="{FF16F353-964F-4268-B76E-9B42AF5CC6E3}">
      <dgm:prSet/>
      <dgm:spPr>
        <a:blipFill dpi="0" rotWithShape="0">
          <a:blip xmlns:r="http://schemas.openxmlformats.org/officeDocument/2006/relationships" r:embed="rId5"/>
          <a:srcRect/>
          <a:tile tx="6350" ty="0" sx="85000" sy="85000" flip="none" algn="ctr"/>
        </a:blipFill>
      </dgm:spPr>
      <dgm:t>
        <a:bodyPr/>
        <a:lstStyle/>
        <a:p>
          <a:endParaRPr lang="es-CO"/>
        </a:p>
      </dgm:t>
    </dgm:pt>
    <dgm:pt modelId="{CE8C1C57-06CE-460C-BA3F-C306D507DCAE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Alternador</a:t>
          </a:r>
          <a:endParaRPr lang="es-ES_tradnl" sz="44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gm:t>
    </dgm:pt>
    <dgm:pt modelId="{C50A21F4-25ED-41D1-B276-AD3C77188E95}" type="parTrans" cxnId="{D626C74C-A205-413A-9A3B-BCBA9D0CD730}">
      <dgm:prSet/>
      <dgm:spPr/>
      <dgm:t>
        <a:bodyPr/>
        <a:lstStyle/>
        <a:p>
          <a:endParaRPr lang="es-CO"/>
        </a:p>
      </dgm:t>
    </dgm:pt>
    <dgm:pt modelId="{56CA51E6-4869-4C08-9122-65ECE8BC5279}" type="sibTrans" cxnId="{D626C74C-A205-413A-9A3B-BCBA9D0CD730}">
      <dgm:prSet/>
      <dgm:spPr/>
      <dgm:t>
        <a:bodyPr/>
        <a:lstStyle/>
        <a:p>
          <a:endParaRPr lang="es-CO"/>
        </a:p>
      </dgm:t>
    </dgm:pt>
    <dgm:pt modelId="{F8BE6AEF-5F9C-4E2B-8340-0C6DE1E77039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Transmisión por Correa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2718ECE-01DD-45D2-87DD-F02BB79B2A4A}" type="parTrans" cxnId="{13B857F6-AD17-41F5-B321-17E3BB16CD25}">
      <dgm:prSet/>
      <dgm:spPr/>
      <dgm:t>
        <a:bodyPr/>
        <a:lstStyle/>
        <a:p>
          <a:endParaRPr lang="es-CO"/>
        </a:p>
      </dgm:t>
    </dgm:pt>
    <dgm:pt modelId="{EE8369D4-1D2A-42FF-B62D-A2999A3774AE}" type="sibTrans" cxnId="{13B857F6-AD17-41F5-B321-17E3BB16CD25}">
      <dgm:prSet/>
      <dgm:spPr/>
      <dgm:t>
        <a:bodyPr/>
        <a:lstStyle/>
        <a:p>
          <a:endParaRPr lang="es-CO"/>
        </a:p>
      </dgm:t>
    </dgm:pt>
    <dgm:pt modelId="{CC770508-CDAB-4E8D-9F40-F3624E6A209D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Materiales Ligeros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1FE89345-9655-4608-A901-2850F4D9533A}" type="parTrans" cxnId="{E9D59211-8E09-4D24-B7F4-5E25259A9B06}">
      <dgm:prSet/>
      <dgm:spPr/>
      <dgm:t>
        <a:bodyPr/>
        <a:lstStyle/>
        <a:p>
          <a:endParaRPr lang="es-CO"/>
        </a:p>
      </dgm:t>
    </dgm:pt>
    <dgm:pt modelId="{A40B6B3F-EDCA-487C-8D92-137C6FBBA085}" type="sibTrans" cxnId="{E9D59211-8E09-4D24-B7F4-5E25259A9B06}">
      <dgm:prSet/>
      <dgm:spPr/>
      <dgm:t>
        <a:bodyPr/>
        <a:lstStyle/>
        <a:p>
          <a:endParaRPr lang="es-CO"/>
        </a:p>
      </dgm:t>
    </dgm:pt>
    <dgm:pt modelId="{62D72F09-2930-4AB3-904D-4FB6257F0B3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Aluminio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BE1FFA8-F9D9-41C3-B6DA-6487B3E44395}" type="parTrans" cxnId="{209F8740-9967-40C1-8670-1A3774A3051E}">
      <dgm:prSet/>
      <dgm:spPr/>
      <dgm:t>
        <a:bodyPr/>
        <a:lstStyle/>
        <a:p>
          <a:endParaRPr lang="es-CO"/>
        </a:p>
      </dgm:t>
    </dgm:pt>
    <dgm:pt modelId="{AFA94E0D-45EA-4931-B92C-5152BB4021F5}" type="sibTrans" cxnId="{209F8740-9967-40C1-8670-1A3774A3051E}">
      <dgm:prSet/>
      <dgm:spPr/>
      <dgm:t>
        <a:bodyPr/>
        <a:lstStyle/>
        <a:p>
          <a:endParaRPr lang="es-CO"/>
        </a:p>
      </dgm:t>
    </dgm:pt>
    <dgm:pt modelId="{81F9D52B-ED3B-48FE-952E-C7B29C608843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Fibra de Carbono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D3C19A74-CDDB-44BE-AB2B-F96C23E70574}" type="parTrans" cxnId="{8FB46F0D-540F-4715-AB03-8CCB89710BB8}">
      <dgm:prSet/>
      <dgm:spPr/>
      <dgm:t>
        <a:bodyPr/>
        <a:lstStyle/>
        <a:p>
          <a:endParaRPr lang="es-CO"/>
        </a:p>
      </dgm:t>
    </dgm:pt>
    <dgm:pt modelId="{2E8BC67E-AED1-4703-AA6F-86B3A15F0DAC}" type="sibTrans" cxnId="{8FB46F0D-540F-4715-AB03-8CCB89710BB8}">
      <dgm:prSet/>
      <dgm:spPr/>
      <dgm:t>
        <a:bodyPr/>
        <a:lstStyle/>
        <a:p>
          <a:endParaRPr lang="es-CO"/>
        </a:p>
      </dgm:t>
    </dgm:pt>
    <dgm:pt modelId="{A9A98FD6-DE7F-4699-BEB2-48DE13E267D3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Comodidad para diferentes estaturas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1AF05396-AE71-4019-BA84-4A62603F84C2}" type="parTrans" cxnId="{AC1EF246-0752-46D6-9221-80846444579D}">
      <dgm:prSet/>
      <dgm:spPr/>
      <dgm:t>
        <a:bodyPr/>
        <a:lstStyle/>
        <a:p>
          <a:endParaRPr lang="es-CO"/>
        </a:p>
      </dgm:t>
    </dgm:pt>
    <dgm:pt modelId="{AB025BA5-49C9-4452-992A-4B3627A178B3}" type="sibTrans" cxnId="{AC1EF246-0752-46D6-9221-80846444579D}">
      <dgm:prSet/>
      <dgm:spPr/>
      <dgm:t>
        <a:bodyPr/>
        <a:lstStyle/>
        <a:p>
          <a:endParaRPr lang="es-CO"/>
        </a:p>
      </dgm:t>
    </dgm:pt>
    <dgm:pt modelId="{122DCF84-FBDD-4FF7-9B44-6CA054619E46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Cero Emisiones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8A502F15-E734-43B5-9DA8-6EF3156D675B}" type="parTrans" cxnId="{7BC8F21B-9D29-440A-BB0F-EE4B7E808661}">
      <dgm:prSet/>
      <dgm:spPr/>
      <dgm:t>
        <a:bodyPr/>
        <a:lstStyle/>
        <a:p>
          <a:endParaRPr lang="es-CO"/>
        </a:p>
      </dgm:t>
    </dgm:pt>
    <dgm:pt modelId="{6BDC41BF-5149-411E-9128-26ED69680925}" type="sibTrans" cxnId="{7BC8F21B-9D29-440A-BB0F-EE4B7E808661}">
      <dgm:prSet/>
      <dgm:spPr/>
      <dgm:t>
        <a:bodyPr/>
        <a:lstStyle/>
        <a:p>
          <a:endParaRPr lang="es-CO"/>
        </a:p>
      </dgm:t>
    </dgm:pt>
    <dgm:pt modelId="{917058AF-39DA-462F-B909-62D79F9FF807}">
      <dgm:prSet custT="1"/>
      <dgm:spPr/>
      <dgm:t>
        <a:bodyPr/>
        <a:lstStyle/>
        <a:p>
          <a:r>
            <a:rPr lang="es-ES_tradnl" sz="4800" b="1" i="1" u="sng" strike="noStrike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s-ES_tradnl" sz="4800" b="1" i="1" u="sng" strike="noStrike" noProof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3D0123-1D33-4291-A6B1-68E35C391EDC}" type="sibTrans" cxnId="{703C9C92-3F8B-4B10-950E-FAA30715BE81}">
      <dgm:prSet/>
      <dgm:spPr>
        <a:blipFill dpi="0" rotWithShape="1">
          <a:blip xmlns:r="http://schemas.openxmlformats.org/officeDocument/2006/relationships" r:embed="rId6"/>
          <a:srcRect/>
          <a:tile tx="0" ty="6350" sx="25000" sy="25000" flip="xy" algn="ctr"/>
        </a:blipFill>
        <a:ln>
          <a:noFill/>
        </a:ln>
        <a:effectLst>
          <a:innerShdw blurRad="127000" dist="88900" dir="18900000">
            <a:prstClr val="black">
              <a:alpha val="54000"/>
            </a:prstClr>
          </a:innerShdw>
        </a:effectLst>
        <a:scene3d>
          <a:camera prst="orthographicFront"/>
          <a:lightRig rig="soft" dir="t"/>
        </a:scene3d>
        <a:sp3d>
          <a:bevelT w="152400" h="101600"/>
        </a:sp3d>
      </dgm:spPr>
      <dgm:t>
        <a:bodyPr/>
        <a:lstStyle/>
        <a:p>
          <a:endParaRPr lang="es-ES_tradnl" noProof="0"/>
        </a:p>
      </dgm:t>
    </dgm:pt>
    <dgm:pt modelId="{824A274B-5C8A-440D-A019-39097B8984DE}" type="parTrans" cxnId="{703C9C92-3F8B-4B10-950E-FAA30715BE81}">
      <dgm:prSet/>
      <dgm:spPr/>
      <dgm:t>
        <a:bodyPr/>
        <a:lstStyle/>
        <a:p>
          <a:endParaRPr lang="es-ES_tradnl" noProof="0"/>
        </a:p>
      </dgm:t>
    </dgm:pt>
    <dgm:pt modelId="{5A3A2EBE-08DD-469C-9A78-68045B025674}" type="pres">
      <dgm:prSet presAssocID="{FCCEADC0-5EA2-49C2-AA43-AF5487F4269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BE2B219-7DD2-44A4-B86E-6BB67237D31E}" type="pres">
      <dgm:prSet presAssocID="{FCCEADC0-5EA2-49C2-AA43-AF5487F4269D}" presName="Name1" presStyleCnt="0"/>
      <dgm:spPr/>
    </dgm:pt>
    <dgm:pt modelId="{43FE599A-4D13-4E9E-9A62-D74A00C7E56A}" type="pres">
      <dgm:prSet presAssocID="{FB3D0123-1D33-4291-A6B1-68E35C391EDC}" presName="picture_1" presStyleCnt="0"/>
      <dgm:spPr/>
    </dgm:pt>
    <dgm:pt modelId="{D824F5AB-FFF4-4AA1-861E-D8923C2D4E25}" type="pres">
      <dgm:prSet presAssocID="{FB3D0123-1D33-4291-A6B1-68E35C391EDC}" presName="pictureRepeatNode" presStyleLbl="alignImgPlace1" presStyleIdx="0" presStyleCnt="6" custFlipHor="0" custScaleX="77052" custScaleY="77517" custLinFactNeighborX="49450" custLinFactNeighborY="-2898"/>
      <dgm:spPr/>
      <dgm:t>
        <a:bodyPr/>
        <a:lstStyle/>
        <a:p>
          <a:endParaRPr lang="en-US"/>
        </a:p>
      </dgm:t>
    </dgm:pt>
    <dgm:pt modelId="{C5D7BA75-A419-4C3D-B1D4-522100F40370}" type="pres">
      <dgm:prSet presAssocID="{917058AF-39DA-462F-B909-62D79F9FF807}" presName="text_1" presStyleLbl="node1" presStyleIdx="0" presStyleCnt="0" custScaleY="44883" custLinFactY="-186272" custLinFactNeighborX="75124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188D0-19E9-4905-BC01-C5960C025D1D}" type="pres">
      <dgm:prSet presAssocID="{D7FAD27F-40FE-4080-9564-807D61EF67F2}" presName="picture_2" presStyleCnt="0"/>
      <dgm:spPr/>
    </dgm:pt>
    <dgm:pt modelId="{19E99EEA-4BFF-457C-96B1-F87440ADAAE8}" type="pres">
      <dgm:prSet presAssocID="{D7FAD27F-40FE-4080-9564-807D61EF67F2}" presName="pictureRepeatNode" presStyleLbl="alignImgPlace1" presStyleIdx="1" presStyleCnt="6" custScaleX="218017" custScaleY="218017" custLinFactX="-29633" custLinFactY="300000" custLinFactNeighborX="-100000" custLinFactNeighborY="307536"/>
      <dgm:spPr/>
      <dgm:t>
        <a:bodyPr/>
        <a:lstStyle/>
        <a:p>
          <a:endParaRPr lang="en-US"/>
        </a:p>
      </dgm:t>
    </dgm:pt>
    <dgm:pt modelId="{8EFA5BF9-3983-4A0E-98D6-21D2DD15C964}" type="pres">
      <dgm:prSet presAssocID="{76A277C0-A686-47E1-8C3D-02E29FA77922}" presName="line_2" presStyleLbl="parChTrans1D1" presStyleIdx="0" presStyleCnt="5" custFlipVert="0" custFlipHor="0" custSzY="7758334" custScaleX="30158" custLinFactY="11171347" custLinFactNeighborX="11442" custLinFactNeighborY="11200000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n-US"/>
        </a:p>
      </dgm:t>
    </dgm:pt>
    <dgm:pt modelId="{83DDB2B0-9C38-4FDC-9DB3-E083168C0395}" type="pres">
      <dgm:prSet presAssocID="{76A277C0-A686-47E1-8C3D-02E29FA77922}" presName="textparent_2" presStyleLbl="node1" presStyleIdx="0" presStyleCnt="0"/>
      <dgm:spPr/>
    </dgm:pt>
    <dgm:pt modelId="{D86B972E-1427-4BC2-9BAB-DFD5EE4E141C}" type="pres">
      <dgm:prSet presAssocID="{76A277C0-A686-47E1-8C3D-02E29FA77922}" presName="text_2" presStyleLbl="revTx" presStyleIdx="0" presStyleCnt="5" custScaleX="785914" custLinFactX="-1023264" custLinFactY="-1617" custLinFactNeighborX="-11000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D77BE-6186-487A-B1A7-CEAE765AF19B}" type="pres">
      <dgm:prSet presAssocID="{D327EC46-12BB-4C72-8125-512AFE88B6CB}" presName="picture_3" presStyleCnt="0"/>
      <dgm:spPr/>
    </dgm:pt>
    <dgm:pt modelId="{712870C3-E2D1-4694-B2FB-11A25016C61E}" type="pres">
      <dgm:prSet presAssocID="{D327EC46-12BB-4C72-8125-512AFE88B6CB}" presName="pictureRepeatNode" presStyleLbl="alignImgPlace1" presStyleIdx="2" presStyleCnt="6" custScaleX="222436" custScaleY="222436" custLinFactY="-124860" custLinFactNeighborX="52260" custLinFactNeighborY="-200000"/>
      <dgm:spPr/>
      <dgm:t>
        <a:bodyPr/>
        <a:lstStyle/>
        <a:p>
          <a:endParaRPr lang="en-US"/>
        </a:p>
      </dgm:t>
    </dgm:pt>
    <dgm:pt modelId="{1A78D722-6F65-4962-886C-9D1FBB80F378}" type="pres">
      <dgm:prSet presAssocID="{3689365C-8C58-4623-B51A-613C695EDAC7}" presName="line_3" presStyleLbl="parChTrans1D1" presStyleIdx="1" presStyleCnt="5" custSzY="4724400" custScaleX="49008" custLinFactY="-3238788" custLinFactNeighborX="-40443" custLinFactNeighborY="-3300000"/>
      <dgm:spPr>
        <a:ln w="76200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2420129-FBE0-435B-8196-75F668FCF280}" type="pres">
      <dgm:prSet presAssocID="{3689365C-8C58-4623-B51A-613C695EDAC7}" presName="textparent_3" presStyleLbl="node1" presStyleIdx="0" presStyleCnt="0"/>
      <dgm:spPr/>
    </dgm:pt>
    <dgm:pt modelId="{7B3FBFD9-6CC2-43E3-9945-15A049CF1E36}" type="pres">
      <dgm:prSet presAssocID="{3689365C-8C58-4623-B51A-613C695EDAC7}" presName="text_3" presStyleLbl="revTx" presStyleIdx="1" presStyleCnt="5" custLinFactY="-67537" custLinFactNeighborX="-118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64458-582F-4676-815F-2795346F460C}" type="pres">
      <dgm:prSet presAssocID="{C23F2E2B-D75F-4361-833B-8EB61C7591C7}" presName="picture_4" presStyleCnt="0"/>
      <dgm:spPr/>
    </dgm:pt>
    <dgm:pt modelId="{5A1B3909-6505-4734-B2B6-C2917A75BF7F}" type="pres">
      <dgm:prSet presAssocID="{C23F2E2B-D75F-4361-833B-8EB61C7591C7}" presName="pictureRepeatNode" presStyleLbl="alignImgPlace1" presStyleIdx="3" presStyleCnt="6" custScaleX="180689" custScaleY="180689" custLinFactX="100000" custLinFactNeighborX="130855" custLinFactNeighborY="23157"/>
      <dgm:spPr/>
      <dgm:t>
        <a:bodyPr/>
        <a:lstStyle/>
        <a:p>
          <a:endParaRPr lang="en-US"/>
        </a:p>
      </dgm:t>
    </dgm:pt>
    <dgm:pt modelId="{D1B192E2-D643-4AFF-8563-C57D5964E4D4}" type="pres">
      <dgm:prSet presAssocID="{0751609F-26C6-4160-9478-87E868D53FF4}" presName="line_4" presStyleLbl="parChTrans1D1" presStyleIdx="2" presStyleCnt="5" custFlipVert="1" custSzY="6248400" custScaleX="41210" custLinFactY="-7100000" custLinFactNeighborX="45244" custLinFactNeighborY="-7179897"/>
      <dgm:spPr>
        <a:ln w="76200"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EB6960CF-BD5F-4D64-9607-42B2323AC4E0}" type="pres">
      <dgm:prSet presAssocID="{0751609F-26C6-4160-9478-87E868D53FF4}" presName="textparent_4" presStyleLbl="node1" presStyleIdx="0" presStyleCnt="0"/>
      <dgm:spPr/>
    </dgm:pt>
    <dgm:pt modelId="{B2234DCD-A008-48C7-9696-9FB191EFD550}" type="pres">
      <dgm:prSet presAssocID="{0751609F-26C6-4160-9478-87E868D53FF4}" presName="text_4" presStyleLbl="revTx" presStyleIdx="2" presStyleCnt="5" custLinFactY="55067" custLinFactNeighborX="8252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34812-F264-4826-A16B-375445A03361}" type="pres">
      <dgm:prSet presAssocID="{06DDBBF5-C584-4073-803F-86D7D0C87C33}" presName="picture_5" presStyleCnt="0"/>
      <dgm:spPr/>
    </dgm:pt>
    <dgm:pt modelId="{26627CF6-A765-4E8C-B48D-ADD7394A109C}" type="pres">
      <dgm:prSet presAssocID="{06DDBBF5-C584-4073-803F-86D7D0C87C33}" presName="pictureRepeatNode" presStyleLbl="alignImgPlace1" presStyleIdx="4" presStyleCnt="6" custScaleX="210550" custScaleY="210550" custLinFactX="-257520" custLinFactY="-223943" custLinFactNeighborX="-300000" custLinFactNeighborY="-300000"/>
      <dgm:spPr/>
      <dgm:t>
        <a:bodyPr/>
        <a:lstStyle/>
        <a:p>
          <a:endParaRPr lang="es-CO"/>
        </a:p>
      </dgm:t>
    </dgm:pt>
    <dgm:pt modelId="{1E4AA389-C77B-4597-983F-93880427A6BA}" type="pres">
      <dgm:prSet presAssocID="{99C2C828-1210-46CA-A8D5-BAE174A4BF62}" presName="line_5" presStyleLbl="parChTrans1D1" presStyleIdx="3" presStyleCnt="5" custLinFactY="-2934336" custLinFactNeighborX="34461" custLinFactNeighborY="-300000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s-CO"/>
        </a:p>
      </dgm:t>
    </dgm:pt>
    <dgm:pt modelId="{C75E2136-83C5-4FF5-A30B-DADF94851D2F}" type="pres">
      <dgm:prSet presAssocID="{99C2C828-1210-46CA-A8D5-BAE174A4BF62}" presName="textparent_5" presStyleLbl="node1" presStyleIdx="0" presStyleCnt="0"/>
      <dgm:spPr/>
    </dgm:pt>
    <dgm:pt modelId="{AEB1F424-9FDB-4431-ABE9-E2AA06EA71BB}" type="pres">
      <dgm:prSet presAssocID="{99C2C828-1210-46CA-A8D5-BAE174A4BF62}" presName="text_5" presStyleLbl="revTx" presStyleIdx="3" presStyleCnt="5" custLinFactX="-100000" custLinFactY="100000" custLinFactNeighborX="-144052" custLinFactNeighborY="1260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9B40BC6-D0A8-450A-B0F1-DC2812CC05C2}" type="pres">
      <dgm:prSet presAssocID="{35314AF6-7455-401E-A34F-8E26DDB7E2F6}" presName="picture_6" presStyleCnt="0"/>
      <dgm:spPr/>
    </dgm:pt>
    <dgm:pt modelId="{46CE1792-EFB7-4D06-9061-E9BA8435A398}" type="pres">
      <dgm:prSet presAssocID="{35314AF6-7455-401E-A34F-8E26DDB7E2F6}" presName="pictureRepeatNode" presStyleLbl="alignImgPlace1" presStyleIdx="5" presStyleCnt="6" custScaleX="188154" custScaleY="188154" custLinFactX="-300000" custLinFactNeighborX="-352298" custLinFactNeighborY="-21968"/>
      <dgm:spPr/>
      <dgm:t>
        <a:bodyPr/>
        <a:lstStyle/>
        <a:p>
          <a:endParaRPr lang="es-CO"/>
        </a:p>
      </dgm:t>
    </dgm:pt>
    <dgm:pt modelId="{9C56D657-E862-4713-984E-4A0A0A8C803D}" type="pres">
      <dgm:prSet presAssocID="{71C7AA68-FE29-4474-B6F3-AEB2E6CCCE0A}" presName="line_6" presStyleLbl="parChTrans1D1" presStyleIdx="4" presStyleCnt="5" custFlipVert="1" custSzY="3505200" custScaleX="65551" custLinFactY="-2500000" custLinFactNeighborX="-33838" custLinFactNeighborY="-2598928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s-CO"/>
        </a:p>
      </dgm:t>
    </dgm:pt>
    <dgm:pt modelId="{7BFC1496-2387-4483-BF41-D589F88A1CED}" type="pres">
      <dgm:prSet presAssocID="{71C7AA68-FE29-4474-B6F3-AEB2E6CCCE0A}" presName="textparent_6" presStyleLbl="node1" presStyleIdx="0" presStyleCnt="0"/>
      <dgm:spPr/>
    </dgm:pt>
    <dgm:pt modelId="{EFD4EFC5-2519-4A37-B398-B5298C6EFB16}" type="pres">
      <dgm:prSet presAssocID="{71C7AA68-FE29-4474-B6F3-AEB2E6CCCE0A}" presName="text_6" presStyleLbl="revTx" presStyleIdx="4" presStyleCnt="5" custLinFactY="100000" custLinFactNeighborX="-57265" custLinFactNeighborY="1589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FB46F0D-540F-4715-AB03-8CCB89710BB8}" srcId="{0751609F-26C6-4160-9478-87E868D53FF4}" destId="{81F9D52B-ED3B-48FE-952E-C7B29C608843}" srcOrd="2" destOrd="0" parTransId="{D3C19A74-CDDB-44BE-AB2B-F96C23E70574}" sibTransId="{2E8BC67E-AED1-4703-AA6F-86B3A15F0DAC}"/>
    <dgm:cxn modelId="{51ED7FBA-05D0-43F9-AB50-3A81566E5803}" type="presOf" srcId="{FCCEADC0-5EA2-49C2-AA43-AF5487F4269D}" destId="{5A3A2EBE-08DD-469C-9A78-68045B025674}" srcOrd="0" destOrd="0" presId="urn:microsoft.com/office/officeart/2008/layout/CircularPictureCallout"/>
    <dgm:cxn modelId="{BF437095-C506-4DB4-B6E8-A0053C4A8663}" type="presOf" srcId="{99C2C828-1210-46CA-A8D5-BAE174A4BF62}" destId="{AEB1F424-9FDB-4431-ABE9-E2AA06EA71BB}" srcOrd="0" destOrd="0" presId="urn:microsoft.com/office/officeart/2008/layout/CircularPictureCallout"/>
    <dgm:cxn modelId="{E9D59211-8E09-4D24-B7F4-5E25259A9B06}" srcId="{0751609F-26C6-4160-9478-87E868D53FF4}" destId="{CC770508-CDAB-4E8D-9F40-F3624E6A209D}" srcOrd="0" destOrd="0" parTransId="{1FE89345-9655-4608-A901-2850F4D9533A}" sibTransId="{A40B6B3F-EDCA-487C-8D92-137C6FBBA085}"/>
    <dgm:cxn modelId="{24D63F20-47FC-4AA7-A0A1-CF83DAC6FE33}" type="presOf" srcId="{76A277C0-A686-47E1-8C3D-02E29FA77922}" destId="{D86B972E-1427-4BC2-9BAB-DFD5EE4E141C}" srcOrd="0" destOrd="0" presId="urn:microsoft.com/office/officeart/2008/layout/CircularPictureCallout"/>
    <dgm:cxn modelId="{FF16F353-964F-4268-B76E-9B42AF5CC6E3}" srcId="{FCCEADC0-5EA2-49C2-AA43-AF5487F4269D}" destId="{99C2C828-1210-46CA-A8D5-BAE174A4BF62}" srcOrd="4" destOrd="0" parTransId="{53CBC3FC-AB34-4D41-85F2-5792C335CB1F}" sibTransId="{06DDBBF5-C584-4073-803F-86D7D0C87C33}"/>
    <dgm:cxn modelId="{8A764B73-BF3B-4570-9449-1907CB71BA93}" srcId="{FCCEADC0-5EA2-49C2-AA43-AF5487F4269D}" destId="{76A277C0-A686-47E1-8C3D-02E29FA77922}" srcOrd="1" destOrd="0" parTransId="{C898D091-B394-45CF-B8BD-6A48A1FF5361}" sibTransId="{D7FAD27F-40FE-4080-9564-807D61EF67F2}"/>
    <dgm:cxn modelId="{68377BB3-7BB7-4940-AEC1-1883C4C75BD9}" type="presOf" srcId="{62D72F09-2930-4AB3-904D-4FB6257F0B32}" destId="{B2234DCD-A008-48C7-9696-9FB191EFD550}" srcOrd="0" destOrd="2" presId="urn:microsoft.com/office/officeart/2008/layout/CircularPictureCallout"/>
    <dgm:cxn modelId="{D626C74C-A205-413A-9A3B-BCBA9D0CD730}" srcId="{76A277C0-A686-47E1-8C3D-02E29FA77922}" destId="{CE8C1C57-06CE-460C-BA3F-C306D507DCAE}" srcOrd="0" destOrd="0" parTransId="{C50A21F4-25ED-41D1-B276-AD3C77188E95}" sibTransId="{56CA51E6-4869-4C08-9122-65ECE8BC5279}"/>
    <dgm:cxn modelId="{CA0287F8-ED90-416C-85BB-10199861BF05}" type="presOf" srcId="{CE8C1C57-06CE-460C-BA3F-C306D507DCAE}" destId="{D86B972E-1427-4BC2-9BAB-DFD5EE4E141C}" srcOrd="0" destOrd="1" presId="urn:microsoft.com/office/officeart/2008/layout/CircularPictureCallout"/>
    <dgm:cxn modelId="{82B2ADE2-2265-476E-A415-1F0D6FF9C133}" type="presOf" srcId="{CC770508-CDAB-4E8D-9F40-F3624E6A209D}" destId="{B2234DCD-A008-48C7-9696-9FB191EFD550}" srcOrd="0" destOrd="1" presId="urn:microsoft.com/office/officeart/2008/layout/CircularPictureCallout"/>
    <dgm:cxn modelId="{60636DFE-B5BF-4C99-9DF2-6E4204813C30}" type="presOf" srcId="{06DDBBF5-C584-4073-803F-86D7D0C87C33}" destId="{26627CF6-A765-4E8C-B48D-ADD7394A109C}" srcOrd="0" destOrd="0" presId="urn:microsoft.com/office/officeart/2008/layout/CircularPictureCallout"/>
    <dgm:cxn modelId="{1621EC24-E9DF-4F51-A98C-56A8D1239841}" type="presOf" srcId="{81F9D52B-ED3B-48FE-952E-C7B29C608843}" destId="{B2234DCD-A008-48C7-9696-9FB191EFD550}" srcOrd="0" destOrd="3" presId="urn:microsoft.com/office/officeart/2008/layout/CircularPictureCallout"/>
    <dgm:cxn modelId="{7BC8F21B-9D29-440A-BB0F-EE4B7E808661}" srcId="{71C7AA68-FE29-4474-B6F3-AEB2E6CCCE0A}" destId="{122DCF84-FBDD-4FF7-9B44-6CA054619E46}" srcOrd="0" destOrd="0" parTransId="{8A502F15-E734-43B5-9DA8-6EF3156D675B}" sibTransId="{6BDC41BF-5149-411E-9128-26ED69680925}"/>
    <dgm:cxn modelId="{13B857F6-AD17-41F5-B321-17E3BB16CD25}" srcId="{3689365C-8C58-4623-B51A-613C695EDAC7}" destId="{F8BE6AEF-5F9C-4E2B-8340-0C6DE1E77039}" srcOrd="0" destOrd="0" parTransId="{52718ECE-01DD-45D2-87DD-F02BB79B2A4A}" sibTransId="{EE8369D4-1D2A-42FF-B62D-A2999A3774AE}"/>
    <dgm:cxn modelId="{1A9206B8-092A-47F7-894A-46E0F8F31B2C}" type="presOf" srcId="{FB3D0123-1D33-4291-A6B1-68E35C391EDC}" destId="{D824F5AB-FFF4-4AA1-861E-D8923C2D4E25}" srcOrd="0" destOrd="0" presId="urn:microsoft.com/office/officeart/2008/layout/CircularPictureCallout"/>
    <dgm:cxn modelId="{B2EA27BB-225C-47ED-9245-90AD3965A8EC}" srcId="{FCCEADC0-5EA2-49C2-AA43-AF5487F4269D}" destId="{3689365C-8C58-4623-B51A-613C695EDAC7}" srcOrd="2" destOrd="0" parTransId="{8407B76B-C9F0-41C4-BB76-31479BA92FDD}" sibTransId="{D327EC46-12BB-4C72-8125-512AFE88B6CB}"/>
    <dgm:cxn modelId="{92CD2607-8405-441C-A5FB-B92F069CF8B6}" type="presOf" srcId="{D327EC46-12BB-4C72-8125-512AFE88B6CB}" destId="{712870C3-E2D1-4694-B2FB-11A25016C61E}" srcOrd="0" destOrd="0" presId="urn:microsoft.com/office/officeart/2008/layout/CircularPictureCallout"/>
    <dgm:cxn modelId="{074953C2-EF14-4DA4-91FF-AC5FDB33FF4A}" type="presOf" srcId="{D7FAD27F-40FE-4080-9564-807D61EF67F2}" destId="{19E99EEA-4BFF-457C-96B1-F87440ADAAE8}" srcOrd="0" destOrd="0" presId="urn:microsoft.com/office/officeart/2008/layout/CircularPictureCallout"/>
    <dgm:cxn modelId="{4942BFEC-6D0D-4216-980D-AEB7B7D06481}" type="presOf" srcId="{71C7AA68-FE29-4474-B6F3-AEB2E6CCCE0A}" destId="{EFD4EFC5-2519-4A37-B398-B5298C6EFB16}" srcOrd="0" destOrd="0" presId="urn:microsoft.com/office/officeart/2008/layout/CircularPictureCallout"/>
    <dgm:cxn modelId="{703C9C92-3F8B-4B10-950E-FAA30715BE81}" srcId="{FCCEADC0-5EA2-49C2-AA43-AF5487F4269D}" destId="{917058AF-39DA-462F-B909-62D79F9FF807}" srcOrd="0" destOrd="0" parTransId="{824A274B-5C8A-440D-A019-39097B8984DE}" sibTransId="{FB3D0123-1D33-4291-A6B1-68E35C391EDC}"/>
    <dgm:cxn modelId="{A9EFF4C3-FAAA-4F87-952D-0D5C3652DFC2}" type="presOf" srcId="{917058AF-39DA-462F-B909-62D79F9FF807}" destId="{C5D7BA75-A419-4C3D-B1D4-522100F40370}" srcOrd="0" destOrd="0" presId="urn:microsoft.com/office/officeart/2008/layout/CircularPictureCallout"/>
    <dgm:cxn modelId="{78869F3E-CAB6-4F36-B750-36B230EC30A7}" type="presOf" srcId="{0751609F-26C6-4160-9478-87E868D53FF4}" destId="{B2234DCD-A008-48C7-9696-9FB191EFD550}" srcOrd="0" destOrd="0" presId="urn:microsoft.com/office/officeart/2008/layout/CircularPictureCallout"/>
    <dgm:cxn modelId="{B214A731-699F-4740-810D-71E9C5B42FBB}" type="presOf" srcId="{122DCF84-FBDD-4FF7-9B44-6CA054619E46}" destId="{EFD4EFC5-2519-4A37-B398-B5298C6EFB16}" srcOrd="0" destOrd="1" presId="urn:microsoft.com/office/officeart/2008/layout/CircularPictureCallout"/>
    <dgm:cxn modelId="{AC1EF246-0752-46D6-9221-80846444579D}" srcId="{99C2C828-1210-46CA-A8D5-BAE174A4BF62}" destId="{A9A98FD6-DE7F-4699-BEB2-48DE13E267D3}" srcOrd="0" destOrd="0" parTransId="{1AF05396-AE71-4019-BA84-4A62603F84C2}" sibTransId="{AB025BA5-49C9-4452-992A-4B3627A178B3}"/>
    <dgm:cxn modelId="{508A906D-9E07-4712-80C3-8D2521194DFF}" type="presOf" srcId="{F8BE6AEF-5F9C-4E2B-8340-0C6DE1E77039}" destId="{7B3FBFD9-6CC2-43E3-9945-15A049CF1E36}" srcOrd="0" destOrd="1" presId="urn:microsoft.com/office/officeart/2008/layout/CircularPictureCallout"/>
    <dgm:cxn modelId="{209F8740-9967-40C1-8670-1A3774A3051E}" srcId="{0751609F-26C6-4160-9478-87E868D53FF4}" destId="{62D72F09-2930-4AB3-904D-4FB6257F0B32}" srcOrd="1" destOrd="0" parTransId="{5BE1FFA8-F9D9-41C3-B6DA-6487B3E44395}" sibTransId="{AFA94E0D-45EA-4931-B92C-5152BB4021F5}"/>
    <dgm:cxn modelId="{3D41BAAB-1291-4B6E-8D52-0752F8C90151}" srcId="{FCCEADC0-5EA2-49C2-AA43-AF5487F4269D}" destId="{71C7AA68-FE29-4474-B6F3-AEB2E6CCCE0A}" srcOrd="5" destOrd="0" parTransId="{93517E35-853F-4326-A989-2627EAC49CCF}" sibTransId="{35314AF6-7455-401E-A34F-8E26DDB7E2F6}"/>
    <dgm:cxn modelId="{AA6A576D-CCAD-434C-9032-97147AFAA826}" type="presOf" srcId="{C23F2E2B-D75F-4361-833B-8EB61C7591C7}" destId="{5A1B3909-6505-4734-B2B6-C2917A75BF7F}" srcOrd="0" destOrd="0" presId="urn:microsoft.com/office/officeart/2008/layout/CircularPictureCallout"/>
    <dgm:cxn modelId="{78B443D7-F5F7-4DE5-A084-3AFE62B03223}" srcId="{FCCEADC0-5EA2-49C2-AA43-AF5487F4269D}" destId="{0751609F-26C6-4160-9478-87E868D53FF4}" srcOrd="3" destOrd="0" parTransId="{E4BD4196-5F79-4C17-A07B-982A21678786}" sibTransId="{C23F2E2B-D75F-4361-833B-8EB61C7591C7}"/>
    <dgm:cxn modelId="{1AB68858-8B13-428B-809C-D45F915A610A}" type="presOf" srcId="{A9A98FD6-DE7F-4699-BEB2-48DE13E267D3}" destId="{AEB1F424-9FDB-4431-ABE9-E2AA06EA71BB}" srcOrd="0" destOrd="1" presId="urn:microsoft.com/office/officeart/2008/layout/CircularPictureCallout"/>
    <dgm:cxn modelId="{00484341-E6AE-4064-A218-169AFCD3364F}" type="presOf" srcId="{3689365C-8C58-4623-B51A-613C695EDAC7}" destId="{7B3FBFD9-6CC2-43E3-9945-15A049CF1E36}" srcOrd="0" destOrd="0" presId="urn:microsoft.com/office/officeart/2008/layout/CircularPictureCallout"/>
    <dgm:cxn modelId="{581B4FE9-E2E8-4AB6-83BA-BBA3FA5807A2}" type="presOf" srcId="{35314AF6-7455-401E-A34F-8E26DDB7E2F6}" destId="{46CE1792-EFB7-4D06-9061-E9BA8435A398}" srcOrd="0" destOrd="0" presId="urn:microsoft.com/office/officeart/2008/layout/CircularPictureCallout"/>
    <dgm:cxn modelId="{A4EEE4EA-F2C1-4E99-A7F1-C042695C0ADE}" type="presParOf" srcId="{5A3A2EBE-08DD-469C-9A78-68045B025674}" destId="{8BE2B219-7DD2-44A4-B86E-6BB67237D31E}" srcOrd="0" destOrd="0" presId="urn:microsoft.com/office/officeart/2008/layout/CircularPictureCallout"/>
    <dgm:cxn modelId="{6E2B4DC9-0E81-40E7-8770-863D38C1DB83}" type="presParOf" srcId="{8BE2B219-7DD2-44A4-B86E-6BB67237D31E}" destId="{43FE599A-4D13-4E9E-9A62-D74A00C7E56A}" srcOrd="0" destOrd="0" presId="urn:microsoft.com/office/officeart/2008/layout/CircularPictureCallout"/>
    <dgm:cxn modelId="{BDC51A6F-5FCA-4BED-A1C4-29A5345C6495}" type="presParOf" srcId="{43FE599A-4D13-4E9E-9A62-D74A00C7E56A}" destId="{D824F5AB-FFF4-4AA1-861E-D8923C2D4E25}" srcOrd="0" destOrd="0" presId="urn:microsoft.com/office/officeart/2008/layout/CircularPictureCallout"/>
    <dgm:cxn modelId="{27FED7D5-60BA-43D2-ABA0-AE9E2E6217D6}" type="presParOf" srcId="{8BE2B219-7DD2-44A4-B86E-6BB67237D31E}" destId="{C5D7BA75-A419-4C3D-B1D4-522100F40370}" srcOrd="1" destOrd="0" presId="urn:microsoft.com/office/officeart/2008/layout/CircularPictureCallout"/>
    <dgm:cxn modelId="{EBC2AB8A-3BE7-4B5E-B561-4E783906779E}" type="presParOf" srcId="{8BE2B219-7DD2-44A4-B86E-6BB67237D31E}" destId="{B27188D0-19E9-4905-BC01-C5960C025D1D}" srcOrd="2" destOrd="0" presId="urn:microsoft.com/office/officeart/2008/layout/CircularPictureCallout"/>
    <dgm:cxn modelId="{C82969E8-BF0B-4110-B645-FBAE2FBE8343}" type="presParOf" srcId="{B27188D0-19E9-4905-BC01-C5960C025D1D}" destId="{19E99EEA-4BFF-457C-96B1-F87440ADAAE8}" srcOrd="0" destOrd="0" presId="urn:microsoft.com/office/officeart/2008/layout/CircularPictureCallout"/>
    <dgm:cxn modelId="{B9408ABF-F57C-4550-8611-A37EB5E97B1B}" type="presParOf" srcId="{8BE2B219-7DD2-44A4-B86E-6BB67237D31E}" destId="{8EFA5BF9-3983-4A0E-98D6-21D2DD15C964}" srcOrd="3" destOrd="0" presId="urn:microsoft.com/office/officeart/2008/layout/CircularPictureCallout"/>
    <dgm:cxn modelId="{9BCD0CD0-58C8-4855-8F48-798AC47A7D2A}" type="presParOf" srcId="{8BE2B219-7DD2-44A4-B86E-6BB67237D31E}" destId="{83DDB2B0-9C38-4FDC-9DB3-E083168C0395}" srcOrd="4" destOrd="0" presId="urn:microsoft.com/office/officeart/2008/layout/CircularPictureCallout"/>
    <dgm:cxn modelId="{EAF61177-C0BF-4D59-9AB8-06B50844044F}" type="presParOf" srcId="{83DDB2B0-9C38-4FDC-9DB3-E083168C0395}" destId="{D86B972E-1427-4BC2-9BAB-DFD5EE4E141C}" srcOrd="0" destOrd="0" presId="urn:microsoft.com/office/officeart/2008/layout/CircularPictureCallout"/>
    <dgm:cxn modelId="{7DA42243-3592-4B5F-BC38-6264293B6367}" type="presParOf" srcId="{8BE2B219-7DD2-44A4-B86E-6BB67237D31E}" destId="{513D77BE-6186-487A-B1A7-CEAE765AF19B}" srcOrd="5" destOrd="0" presId="urn:microsoft.com/office/officeart/2008/layout/CircularPictureCallout"/>
    <dgm:cxn modelId="{77CD4B76-BBDE-45FB-8918-B15D19F28EC7}" type="presParOf" srcId="{513D77BE-6186-487A-B1A7-CEAE765AF19B}" destId="{712870C3-E2D1-4694-B2FB-11A25016C61E}" srcOrd="0" destOrd="0" presId="urn:microsoft.com/office/officeart/2008/layout/CircularPictureCallout"/>
    <dgm:cxn modelId="{D71394A6-B22A-4DCA-9E95-8304D696CC2E}" type="presParOf" srcId="{8BE2B219-7DD2-44A4-B86E-6BB67237D31E}" destId="{1A78D722-6F65-4962-886C-9D1FBB80F378}" srcOrd="6" destOrd="0" presId="urn:microsoft.com/office/officeart/2008/layout/CircularPictureCallout"/>
    <dgm:cxn modelId="{8077BBA9-D7EF-4DFE-8C25-BF1247DE085F}" type="presParOf" srcId="{8BE2B219-7DD2-44A4-B86E-6BB67237D31E}" destId="{72420129-FBE0-435B-8196-75F668FCF280}" srcOrd="7" destOrd="0" presId="urn:microsoft.com/office/officeart/2008/layout/CircularPictureCallout"/>
    <dgm:cxn modelId="{1C5E45DE-A792-4D69-9935-075333E1EB6A}" type="presParOf" srcId="{72420129-FBE0-435B-8196-75F668FCF280}" destId="{7B3FBFD9-6CC2-43E3-9945-15A049CF1E36}" srcOrd="0" destOrd="0" presId="urn:microsoft.com/office/officeart/2008/layout/CircularPictureCallout"/>
    <dgm:cxn modelId="{B1E919EA-7B2D-4822-BF8B-9612DC3330C1}" type="presParOf" srcId="{8BE2B219-7DD2-44A4-B86E-6BB67237D31E}" destId="{CFB64458-582F-4676-815F-2795346F460C}" srcOrd="8" destOrd="0" presId="urn:microsoft.com/office/officeart/2008/layout/CircularPictureCallout"/>
    <dgm:cxn modelId="{0E2B3E7D-08A4-443D-B2EE-D8FD72A18765}" type="presParOf" srcId="{CFB64458-582F-4676-815F-2795346F460C}" destId="{5A1B3909-6505-4734-B2B6-C2917A75BF7F}" srcOrd="0" destOrd="0" presId="urn:microsoft.com/office/officeart/2008/layout/CircularPictureCallout"/>
    <dgm:cxn modelId="{F101D8FE-D0F9-494F-B3AD-AE72C3670423}" type="presParOf" srcId="{8BE2B219-7DD2-44A4-B86E-6BB67237D31E}" destId="{D1B192E2-D643-4AFF-8563-C57D5964E4D4}" srcOrd="9" destOrd="0" presId="urn:microsoft.com/office/officeart/2008/layout/CircularPictureCallout"/>
    <dgm:cxn modelId="{D1B86C00-2B8E-4EA5-B9FB-03A817470B29}" type="presParOf" srcId="{8BE2B219-7DD2-44A4-B86E-6BB67237D31E}" destId="{EB6960CF-BD5F-4D64-9607-42B2323AC4E0}" srcOrd="10" destOrd="0" presId="urn:microsoft.com/office/officeart/2008/layout/CircularPictureCallout"/>
    <dgm:cxn modelId="{D909BA1F-919D-4899-BBAB-992B0CED139F}" type="presParOf" srcId="{EB6960CF-BD5F-4D64-9607-42B2323AC4E0}" destId="{B2234DCD-A008-48C7-9696-9FB191EFD550}" srcOrd="0" destOrd="0" presId="urn:microsoft.com/office/officeart/2008/layout/CircularPictureCallout"/>
    <dgm:cxn modelId="{41491474-3FDC-4EB3-9AE3-E290E9EDD4AC}" type="presParOf" srcId="{8BE2B219-7DD2-44A4-B86E-6BB67237D31E}" destId="{B6D34812-F264-4826-A16B-375445A03361}" srcOrd="11" destOrd="0" presId="urn:microsoft.com/office/officeart/2008/layout/CircularPictureCallout"/>
    <dgm:cxn modelId="{37BE1AAF-BB2E-4266-A765-C4034BAAEACD}" type="presParOf" srcId="{B6D34812-F264-4826-A16B-375445A03361}" destId="{26627CF6-A765-4E8C-B48D-ADD7394A109C}" srcOrd="0" destOrd="0" presId="urn:microsoft.com/office/officeart/2008/layout/CircularPictureCallout"/>
    <dgm:cxn modelId="{443C8CE2-98F0-4616-B3B8-D20520A63F79}" type="presParOf" srcId="{8BE2B219-7DD2-44A4-B86E-6BB67237D31E}" destId="{1E4AA389-C77B-4597-983F-93880427A6BA}" srcOrd="12" destOrd="0" presId="urn:microsoft.com/office/officeart/2008/layout/CircularPictureCallout"/>
    <dgm:cxn modelId="{495E150C-361F-401B-B984-FA80CE41ABAA}" type="presParOf" srcId="{8BE2B219-7DD2-44A4-B86E-6BB67237D31E}" destId="{C75E2136-83C5-4FF5-A30B-DADF94851D2F}" srcOrd="13" destOrd="0" presId="urn:microsoft.com/office/officeart/2008/layout/CircularPictureCallout"/>
    <dgm:cxn modelId="{1E3B0CB9-134C-4CC7-B882-E764F2B851D7}" type="presParOf" srcId="{C75E2136-83C5-4FF5-A30B-DADF94851D2F}" destId="{AEB1F424-9FDB-4431-ABE9-E2AA06EA71BB}" srcOrd="0" destOrd="0" presId="urn:microsoft.com/office/officeart/2008/layout/CircularPictureCallout"/>
    <dgm:cxn modelId="{5A83B7FA-8E47-4783-B342-A5EC3F717FC3}" type="presParOf" srcId="{8BE2B219-7DD2-44A4-B86E-6BB67237D31E}" destId="{B9B40BC6-D0A8-450A-B0F1-DC2812CC05C2}" srcOrd="14" destOrd="0" presId="urn:microsoft.com/office/officeart/2008/layout/CircularPictureCallout"/>
    <dgm:cxn modelId="{531691B9-B6D8-4056-96AB-A732D7002C69}" type="presParOf" srcId="{B9B40BC6-D0A8-450A-B0F1-DC2812CC05C2}" destId="{46CE1792-EFB7-4D06-9061-E9BA8435A398}" srcOrd="0" destOrd="0" presId="urn:microsoft.com/office/officeart/2008/layout/CircularPictureCallout"/>
    <dgm:cxn modelId="{832B2B0C-EE67-4F06-AA1B-322D21F34B33}" type="presParOf" srcId="{8BE2B219-7DD2-44A4-B86E-6BB67237D31E}" destId="{9C56D657-E862-4713-984E-4A0A0A8C803D}" srcOrd="15" destOrd="0" presId="urn:microsoft.com/office/officeart/2008/layout/CircularPictureCallout"/>
    <dgm:cxn modelId="{3AB2622E-2B1C-438D-AA04-DF4CB02A7905}" type="presParOf" srcId="{8BE2B219-7DD2-44A4-B86E-6BB67237D31E}" destId="{7BFC1496-2387-4483-BF41-D589F88A1CED}" srcOrd="16" destOrd="0" presId="urn:microsoft.com/office/officeart/2008/layout/CircularPictureCallout"/>
    <dgm:cxn modelId="{724205E2-C21F-41F4-8175-9D31E1F47CCF}" type="presParOf" srcId="{7BFC1496-2387-4483-BF41-D589F88A1CED}" destId="{EFD4EFC5-2519-4A37-B398-B5298C6EFB1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C56D657-E862-4713-984E-4A0A0A8C803D}">
      <dsp:nvSpPr>
        <dsp:cNvPr id="0" name=""/>
        <dsp:cNvSpPr/>
      </dsp:nvSpPr>
      <dsp:spPr>
        <a:xfrm flipV="1">
          <a:off x="3109843" y="16442880"/>
          <a:ext cx="7537007" cy="3505200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1E4AA389-C77B-4597-983F-93880427A6BA}">
      <dsp:nvSpPr>
        <dsp:cNvPr id="0" name=""/>
        <dsp:cNvSpPr/>
      </dsp:nvSpPr>
      <dsp:spPr>
        <a:xfrm>
          <a:off x="8368348" y="15955351"/>
          <a:ext cx="9716192" cy="0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1B192E2-D643-4AFF-8563-C57D5964E4D4}">
      <dsp:nvSpPr>
        <dsp:cNvPr id="0" name=""/>
        <dsp:cNvSpPr/>
      </dsp:nvSpPr>
      <dsp:spPr>
        <a:xfrm flipV="1">
          <a:off x="11792148" y="7116150"/>
          <a:ext cx="3739038" cy="6248400"/>
        </a:xfrm>
        <a:prstGeom prst="line">
          <a:avLst/>
        </a:prstGeom>
        <a:noFill/>
        <a:ln w="762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8D722-6F65-4962-886C-9D1FBB80F378}">
      <dsp:nvSpPr>
        <dsp:cNvPr id="0" name=""/>
        <dsp:cNvSpPr/>
      </dsp:nvSpPr>
      <dsp:spPr>
        <a:xfrm>
          <a:off x="3567772" y="7954351"/>
          <a:ext cx="4761711" cy="4724399"/>
        </a:xfrm>
        <a:prstGeom prst="line">
          <a:avLst/>
        </a:prstGeom>
        <a:noFill/>
        <a:ln w="76200" cap="flat" cmpd="sng" algn="ctr">
          <a:solidFill>
            <a:schemeClr val="bg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A5BF9-3983-4A0E-98D6-21D2DD15C964}">
      <dsp:nvSpPr>
        <dsp:cNvPr id="0" name=""/>
        <dsp:cNvSpPr/>
      </dsp:nvSpPr>
      <dsp:spPr>
        <a:xfrm>
          <a:off x="10350836" y="14905650"/>
          <a:ext cx="3467545" cy="7758334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D824F5AB-FFF4-4AA1-861E-D8923C2D4E25}">
      <dsp:nvSpPr>
        <dsp:cNvPr id="0" name=""/>
        <dsp:cNvSpPr/>
      </dsp:nvSpPr>
      <dsp:spPr>
        <a:xfrm>
          <a:off x="6258988" y="10656676"/>
          <a:ext cx="8738789" cy="8791526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tile tx="0" ty="6350" sx="25000" sy="25000" flip="xy" algn="ctr"/>
        </a:blipFill>
        <a:ln w="25400" cap="flat" cmpd="sng" algn="ctr">
          <a:noFill/>
          <a:prstDash val="solid"/>
        </a:ln>
        <a:effectLst>
          <a:innerShdw blurRad="127000" dist="88900" dir="18900000">
            <a:prstClr val="black">
              <a:alpha val="54000"/>
            </a:prstClr>
          </a:innerShdw>
        </a:effectLst>
        <a:scene3d>
          <a:camera prst="orthographicFront"/>
          <a:lightRig rig="soft" dir="t"/>
        </a:scene3d>
        <a:sp3d>
          <a:bevelT w="152400" h="1016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7BA75-A419-4C3D-B1D4-522100F40370}">
      <dsp:nvSpPr>
        <dsp:cNvPr id="0" name=""/>
        <dsp:cNvSpPr/>
      </dsp:nvSpPr>
      <dsp:spPr>
        <a:xfrm>
          <a:off x="6843678" y="9706950"/>
          <a:ext cx="7258507" cy="7539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800" b="1" i="1" u="sng" strike="noStrike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s-ES_tradnl" sz="4800" b="1" i="1" u="sng" strike="noStrike" kern="1200" noProof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43678" y="9706950"/>
        <a:ext cx="7258507" cy="753954"/>
      </dsp:txXfrm>
    </dsp:sp>
    <dsp:sp modelId="{19E99EEA-4BFF-457C-96B1-F87440ADAAE8}">
      <dsp:nvSpPr>
        <dsp:cNvPr id="0" name=""/>
        <dsp:cNvSpPr/>
      </dsp:nvSpPr>
      <dsp:spPr>
        <a:xfrm>
          <a:off x="11646221" y="20908347"/>
          <a:ext cx="4450719" cy="445071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B972E-1427-4BC2-9BAB-DFD5EE4E141C}">
      <dsp:nvSpPr>
        <dsp:cNvPr id="0" name=""/>
        <dsp:cNvSpPr/>
      </dsp:nvSpPr>
      <dsp:spPr>
        <a:xfrm>
          <a:off x="5400859" y="7635939"/>
          <a:ext cx="4492755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Asistencia eléctrica</a:t>
          </a:r>
          <a:endParaRPr lang="es-ES_tradnl" sz="4400" b="1" i="1" u="sng" kern="12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Alternador</a:t>
          </a:r>
          <a:endParaRPr lang="es-ES_tradnl" sz="4400" kern="12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sp:txBody>
      <dsp:txXfrm>
        <a:off x="5400859" y="7635939"/>
        <a:ext cx="4492755" cy="2041455"/>
      </dsp:txXfrm>
    </dsp:sp>
    <dsp:sp modelId="{712870C3-E2D1-4694-B2FB-11A25016C61E}">
      <dsp:nvSpPr>
        <dsp:cNvPr id="0" name=""/>
        <dsp:cNvSpPr/>
      </dsp:nvSpPr>
      <dsp:spPr>
        <a:xfrm>
          <a:off x="13532642" y="3768178"/>
          <a:ext cx="4540931" cy="454093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tile tx="0" ty="31750" sx="60000" sy="60000" flip="xy" algn="ctr"/>
        </a:blipFill>
        <a:ln w="25400" cap="flat" cmpd="sng" algn="ctr">
          <a:noFill/>
          <a:prstDash val="solid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FBFD9-6CC2-43E3-9945-15A049CF1E36}">
      <dsp:nvSpPr>
        <dsp:cNvPr id="0" name=""/>
        <dsp:cNvSpPr/>
      </dsp:nvSpPr>
      <dsp:spPr>
        <a:xfrm>
          <a:off x="15684823" y="8229594"/>
          <a:ext cx="6098716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Sistema de Transmisión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Transmisión por Correa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684823" y="8229594"/>
        <a:ext cx="6098716" cy="2041455"/>
      </dsp:txXfrm>
    </dsp:sp>
    <dsp:sp modelId="{5A1B3909-6505-4734-B2B6-C2917A75BF7F}">
      <dsp:nvSpPr>
        <dsp:cNvPr id="0" name=""/>
        <dsp:cNvSpPr/>
      </dsp:nvSpPr>
      <dsp:spPr>
        <a:xfrm>
          <a:off x="16961644" y="14009510"/>
          <a:ext cx="3688684" cy="3688684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tile tx="0" ty="0" sx="50000" sy="50000" flip="xy" algn="ctr"/>
        </a:blipFill>
        <a:ln w="25400" cap="flat" cmpd="sng" algn="ctr">
          <a:noFill/>
          <a:prstDash val="solid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34DCD-A008-48C7-9696-9FB191EFD550}">
      <dsp:nvSpPr>
        <dsp:cNvPr id="0" name=""/>
        <dsp:cNvSpPr/>
      </dsp:nvSpPr>
      <dsp:spPr>
        <a:xfrm>
          <a:off x="15684808" y="17526009"/>
          <a:ext cx="6918264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Materiales de Construcción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Materiales Ligeros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Aluminio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Fibra de Carbono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684808" y="17526009"/>
        <a:ext cx="6918264" cy="2041455"/>
      </dsp:txXfrm>
    </dsp:sp>
    <dsp:sp modelId="{26627CF6-A765-4E8C-B48D-ADD7394A109C}">
      <dsp:nvSpPr>
        <dsp:cNvPr id="0" name=""/>
        <dsp:cNvSpPr/>
      </dsp:nvSpPr>
      <dsp:spPr>
        <a:xfrm>
          <a:off x="1205581" y="5246509"/>
          <a:ext cx="4298283" cy="4298283"/>
        </a:xfrm>
        <a:prstGeom prst="ellipse">
          <a:avLst/>
        </a:prstGeom>
        <a:blipFill dpi="0" rotWithShape="0">
          <a:blip xmlns:r="http://schemas.openxmlformats.org/officeDocument/2006/relationships" r:embed="rId5"/>
          <a:srcRect/>
          <a:tile tx="6350" ty="0" sx="85000" sy="85000" flip="none" algn="ctr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1F424-9FDB-4431-ABE9-E2AA06EA71BB}">
      <dsp:nvSpPr>
        <dsp:cNvPr id="0" name=""/>
        <dsp:cNvSpPr/>
      </dsp:nvSpPr>
      <dsp:spPr>
        <a:xfrm>
          <a:off x="2595844" y="21686286"/>
          <a:ext cx="5392755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Ergonomía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Comodidad para diferentes estaturas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2595844" y="21686286"/>
        <a:ext cx="5392755" cy="2041455"/>
      </dsp:txXfrm>
    </dsp:sp>
    <dsp:sp modelId="{46CE1792-EFB7-4D06-9061-E9BA8435A398}">
      <dsp:nvSpPr>
        <dsp:cNvPr id="0" name=""/>
        <dsp:cNvSpPr/>
      </dsp:nvSpPr>
      <dsp:spPr>
        <a:xfrm>
          <a:off x="1281069" y="17662088"/>
          <a:ext cx="3841079" cy="3841079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tile tx="0" ty="31750" sx="67000" sy="67000" flip="xy" algn="ctr"/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4EFC5-2519-4A37-B398-B5298C6EFB16}">
      <dsp:nvSpPr>
        <dsp:cNvPr id="0" name=""/>
        <dsp:cNvSpPr/>
      </dsp:nvSpPr>
      <dsp:spPr>
        <a:xfrm>
          <a:off x="15037893" y="24296511"/>
          <a:ext cx="4367090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Impacto Ambiental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Cero Emisiones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037893" y="24296511"/>
        <a:ext cx="4367090" cy="2041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D7651-E4D9-4B14-B9F0-2631DBF4699C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28850" y="685800"/>
            <a:ext cx="2400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041D8-DE8D-48FD-93F8-3F3997618D8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5859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1pPr>
    <a:lvl2pPr marL="1958645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2pPr>
    <a:lvl3pPr marL="3917290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3pPr>
    <a:lvl4pPr marL="5875934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4pPr>
    <a:lvl5pPr marL="7834579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5pPr>
    <a:lvl6pPr marL="9793224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6pPr>
    <a:lvl7pPr marL="11751869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7pPr>
    <a:lvl8pPr marL="13710514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8pPr>
    <a:lvl9pPr marL="15669158" algn="l" defTabSz="391729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28850" y="685800"/>
            <a:ext cx="2400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4C3041D8-DE8D-48FD-93F8-3F3997618D8F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296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0236" y="11184737"/>
            <a:ext cx="21422678" cy="77176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473" y="20402550"/>
            <a:ext cx="17642205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5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17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75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83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793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751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710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66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995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55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272284" y="1441853"/>
            <a:ext cx="5670709" cy="307205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0157" y="1441853"/>
            <a:ext cx="16592074" cy="307205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8078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350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875" y="23136232"/>
            <a:ext cx="21422678" cy="7150892"/>
          </a:xfrm>
        </p:spPr>
        <p:txBody>
          <a:bodyPr anchor="t"/>
          <a:lstStyle>
            <a:lvl1pPr algn="l">
              <a:defRPr sz="1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0875" y="15260245"/>
            <a:ext cx="21422678" cy="7875980"/>
          </a:xfrm>
        </p:spPr>
        <p:txBody>
          <a:bodyPr anchor="b"/>
          <a:lstStyle>
            <a:lvl1pPr marL="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1pPr>
            <a:lvl2pPr marL="1958645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2pPr>
            <a:lvl3pPr marL="39172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3pPr>
            <a:lvl4pPr marL="587593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4pPr>
            <a:lvl5pPr marL="7834579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5pPr>
            <a:lvl6pPr marL="979322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6pPr>
            <a:lvl7pPr marL="11751869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7pPr>
            <a:lvl8pPr marL="1371051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8pPr>
            <a:lvl9pPr marL="15669158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40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158" y="8401057"/>
            <a:ext cx="11131391" cy="23761304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11601" y="8401057"/>
            <a:ext cx="11131391" cy="23761304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113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158" y="8059345"/>
            <a:ext cx="11135768" cy="3358754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8645" indent="0">
              <a:buNone/>
              <a:defRPr sz="8600" b="1"/>
            </a:lvl2pPr>
            <a:lvl3pPr marL="3917290" indent="0">
              <a:buNone/>
              <a:defRPr sz="7700" b="1"/>
            </a:lvl3pPr>
            <a:lvl4pPr marL="5875934" indent="0">
              <a:buNone/>
              <a:defRPr sz="6900" b="1"/>
            </a:lvl4pPr>
            <a:lvl5pPr marL="7834579" indent="0">
              <a:buNone/>
              <a:defRPr sz="6900" b="1"/>
            </a:lvl5pPr>
            <a:lvl6pPr marL="9793224" indent="0">
              <a:buNone/>
              <a:defRPr sz="6900" b="1"/>
            </a:lvl6pPr>
            <a:lvl7pPr marL="11751869" indent="0">
              <a:buNone/>
              <a:defRPr sz="6900" b="1"/>
            </a:lvl7pPr>
            <a:lvl8pPr marL="13710514" indent="0">
              <a:buNone/>
              <a:defRPr sz="6900" b="1"/>
            </a:lvl8pPr>
            <a:lvl9pPr marL="15669158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0158" y="11418092"/>
            <a:ext cx="11135768" cy="20744262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802854" y="8059345"/>
            <a:ext cx="11140142" cy="3358754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8645" indent="0">
              <a:buNone/>
              <a:defRPr sz="8600" b="1"/>
            </a:lvl2pPr>
            <a:lvl3pPr marL="3917290" indent="0">
              <a:buNone/>
              <a:defRPr sz="7700" b="1"/>
            </a:lvl3pPr>
            <a:lvl4pPr marL="5875934" indent="0">
              <a:buNone/>
              <a:defRPr sz="6900" b="1"/>
            </a:lvl4pPr>
            <a:lvl5pPr marL="7834579" indent="0">
              <a:buNone/>
              <a:defRPr sz="6900" b="1"/>
            </a:lvl5pPr>
            <a:lvl6pPr marL="9793224" indent="0">
              <a:buNone/>
              <a:defRPr sz="6900" b="1"/>
            </a:lvl6pPr>
            <a:lvl7pPr marL="11751869" indent="0">
              <a:buNone/>
              <a:defRPr sz="6900" b="1"/>
            </a:lvl7pPr>
            <a:lvl8pPr marL="13710514" indent="0">
              <a:buNone/>
              <a:defRPr sz="6900" b="1"/>
            </a:lvl8pPr>
            <a:lvl9pPr marL="15669158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802854" y="11418092"/>
            <a:ext cx="11140142" cy="20744262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663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608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615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161" y="1433509"/>
            <a:ext cx="8291663" cy="6100766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3732" y="1433520"/>
            <a:ext cx="14089261" cy="30728845"/>
          </a:xfrm>
        </p:spPr>
        <p:txBody>
          <a:bodyPr/>
          <a:lstStyle>
            <a:lvl1pPr>
              <a:defRPr sz="13700"/>
            </a:lvl1pPr>
            <a:lvl2pPr>
              <a:defRPr sz="12000"/>
            </a:lvl2pPr>
            <a:lvl3pPr>
              <a:defRPr sz="103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0161" y="7534286"/>
            <a:ext cx="8291663" cy="24628079"/>
          </a:xfrm>
        </p:spPr>
        <p:txBody>
          <a:bodyPr/>
          <a:lstStyle>
            <a:lvl1pPr marL="0" indent="0">
              <a:buNone/>
              <a:defRPr sz="6000"/>
            </a:lvl1pPr>
            <a:lvl2pPr marL="1958645" indent="0">
              <a:buNone/>
              <a:defRPr sz="5100"/>
            </a:lvl2pPr>
            <a:lvl3pPr marL="3917290" indent="0">
              <a:buNone/>
              <a:defRPr sz="4300"/>
            </a:lvl3pPr>
            <a:lvl4pPr marL="5875934" indent="0">
              <a:buNone/>
              <a:defRPr sz="3900"/>
            </a:lvl4pPr>
            <a:lvl5pPr marL="7834579" indent="0">
              <a:buNone/>
              <a:defRPr sz="3900"/>
            </a:lvl5pPr>
            <a:lvl6pPr marL="9793224" indent="0">
              <a:buNone/>
              <a:defRPr sz="3900"/>
            </a:lvl6pPr>
            <a:lvl7pPr marL="11751869" indent="0">
              <a:buNone/>
              <a:defRPr sz="3900"/>
            </a:lvl7pPr>
            <a:lvl8pPr marL="13710514" indent="0">
              <a:buNone/>
              <a:defRPr sz="3900"/>
            </a:lvl8pPr>
            <a:lvl9pPr marL="15669158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0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994" y="25203150"/>
            <a:ext cx="15121890" cy="2975378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39994" y="3217067"/>
            <a:ext cx="15121890" cy="21602700"/>
          </a:xfrm>
        </p:spPr>
        <p:txBody>
          <a:bodyPr/>
          <a:lstStyle>
            <a:lvl1pPr marL="0" indent="0">
              <a:buNone/>
              <a:defRPr sz="13700"/>
            </a:lvl1pPr>
            <a:lvl2pPr marL="1958645" indent="0">
              <a:buNone/>
              <a:defRPr sz="12000"/>
            </a:lvl2pPr>
            <a:lvl3pPr marL="3917290" indent="0">
              <a:buNone/>
              <a:defRPr sz="10300"/>
            </a:lvl3pPr>
            <a:lvl4pPr marL="5875934" indent="0">
              <a:buNone/>
              <a:defRPr sz="8600"/>
            </a:lvl4pPr>
            <a:lvl5pPr marL="7834579" indent="0">
              <a:buNone/>
              <a:defRPr sz="8600"/>
            </a:lvl5pPr>
            <a:lvl6pPr marL="9793224" indent="0">
              <a:buNone/>
              <a:defRPr sz="8600"/>
            </a:lvl6pPr>
            <a:lvl7pPr marL="11751869" indent="0">
              <a:buNone/>
              <a:defRPr sz="8600"/>
            </a:lvl7pPr>
            <a:lvl8pPr marL="13710514" indent="0">
              <a:buNone/>
              <a:defRPr sz="8600"/>
            </a:lvl8pPr>
            <a:lvl9pPr marL="15669158" indent="0">
              <a:buNone/>
              <a:defRPr sz="8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9994" y="28178525"/>
            <a:ext cx="15121890" cy="4225529"/>
          </a:xfrm>
        </p:spPr>
        <p:txBody>
          <a:bodyPr/>
          <a:lstStyle>
            <a:lvl1pPr marL="0" indent="0">
              <a:buNone/>
              <a:defRPr sz="6000"/>
            </a:lvl1pPr>
            <a:lvl2pPr marL="1958645" indent="0">
              <a:buNone/>
              <a:defRPr sz="5100"/>
            </a:lvl2pPr>
            <a:lvl3pPr marL="3917290" indent="0">
              <a:buNone/>
              <a:defRPr sz="4300"/>
            </a:lvl3pPr>
            <a:lvl4pPr marL="5875934" indent="0">
              <a:buNone/>
              <a:defRPr sz="3900"/>
            </a:lvl4pPr>
            <a:lvl5pPr marL="7834579" indent="0">
              <a:buNone/>
              <a:defRPr sz="3900"/>
            </a:lvl5pPr>
            <a:lvl6pPr marL="9793224" indent="0">
              <a:buNone/>
              <a:defRPr sz="3900"/>
            </a:lvl6pPr>
            <a:lvl7pPr marL="11751869" indent="0">
              <a:buNone/>
              <a:defRPr sz="3900"/>
            </a:lvl7pPr>
            <a:lvl8pPr marL="13710514" indent="0">
              <a:buNone/>
              <a:defRPr sz="3900"/>
            </a:lvl8pPr>
            <a:lvl9pPr marL="15669158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315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0158" y="1441853"/>
            <a:ext cx="22682835" cy="6000750"/>
          </a:xfrm>
          <a:prstGeom prst="rect">
            <a:avLst/>
          </a:prstGeom>
        </p:spPr>
        <p:txBody>
          <a:bodyPr vert="horz" lIns="391729" tIns="195864" rIns="391729" bIns="1958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158" y="8401057"/>
            <a:ext cx="22682835" cy="23761304"/>
          </a:xfrm>
          <a:prstGeom prst="rect">
            <a:avLst/>
          </a:prstGeom>
        </p:spPr>
        <p:txBody>
          <a:bodyPr vert="horz" lIns="391729" tIns="195864" rIns="391729" bIns="1958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0158" y="33370841"/>
            <a:ext cx="5880735" cy="1916908"/>
          </a:xfrm>
          <a:prstGeom prst="rect">
            <a:avLst/>
          </a:prstGeom>
        </p:spPr>
        <p:txBody>
          <a:bodyPr vert="horz" lIns="391729" tIns="195864" rIns="391729" bIns="195864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284CE-FF52-4374-959D-47FC8A45532A}" type="datetimeFigureOut">
              <a:rPr lang="en-US" smtClean="0"/>
              <a:pPr/>
              <a:t>3/22/2014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1076" y="33370841"/>
            <a:ext cx="7980998" cy="1916908"/>
          </a:xfrm>
          <a:prstGeom prst="rect">
            <a:avLst/>
          </a:prstGeom>
        </p:spPr>
        <p:txBody>
          <a:bodyPr vert="horz" lIns="391729" tIns="195864" rIns="391729" bIns="195864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62258" y="33370841"/>
            <a:ext cx="5880735" cy="1916908"/>
          </a:xfrm>
          <a:prstGeom prst="rect">
            <a:avLst/>
          </a:prstGeom>
        </p:spPr>
        <p:txBody>
          <a:bodyPr vert="horz" lIns="391729" tIns="195864" rIns="391729" bIns="195864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ACB0-30FD-4A20-9E8B-70606D88F55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2516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3917290" rtl="0" eaLnBrk="1" latinLnBrk="0" hangingPunct="1">
        <a:spcBef>
          <a:spcPct val="0"/>
        </a:spcBef>
        <a:buNone/>
        <a:defRPr sz="1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8984" indent="-1468984" algn="l" defTabSz="3917290" rtl="0" eaLnBrk="1" latinLnBrk="0" hangingPunct="1">
        <a:spcBef>
          <a:spcPct val="20000"/>
        </a:spcBef>
        <a:buFont typeface="Arial" pitchFamily="34" charset="0"/>
        <a:buChar char="•"/>
        <a:defRPr sz="13700" kern="1200">
          <a:solidFill>
            <a:schemeClr val="tx1"/>
          </a:solidFill>
          <a:latin typeface="+mn-lt"/>
          <a:ea typeface="+mn-ea"/>
          <a:cs typeface="+mn-cs"/>
        </a:defRPr>
      </a:lvl1pPr>
      <a:lvl2pPr marL="3182798" indent="-1224153" algn="l" defTabSz="3917290" rtl="0" eaLnBrk="1" latinLnBrk="0" hangingPunct="1">
        <a:spcBef>
          <a:spcPct val="20000"/>
        </a:spcBef>
        <a:buFont typeface="Arial" pitchFamily="34" charset="0"/>
        <a:buChar char="–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4896612" indent="-979322" algn="l" defTabSz="3917290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3pPr>
      <a:lvl4pPr marL="6855257" indent="-979322" algn="l" defTabSz="3917290" rtl="0" eaLnBrk="1" latinLnBrk="0" hangingPunct="1">
        <a:spcBef>
          <a:spcPct val="20000"/>
        </a:spcBef>
        <a:buFont typeface="Arial" pitchFamily="34" charset="0"/>
        <a:buChar char="–"/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813902" indent="-979322" algn="l" defTabSz="3917290" rtl="0" eaLnBrk="1" latinLnBrk="0" hangingPunct="1">
        <a:spcBef>
          <a:spcPct val="20000"/>
        </a:spcBef>
        <a:buFont typeface="Arial" pitchFamily="34" charset="0"/>
        <a:buChar char="»"/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772546" indent="-979322" algn="l" defTabSz="391729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2731191" indent="-979322" algn="l" defTabSz="391729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9836" indent="-979322" algn="l" defTabSz="391729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6648481" indent="-979322" algn="l" defTabSz="391729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1pPr>
      <a:lvl2pPr marL="1958645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2pPr>
      <a:lvl3pPr marL="3917290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875934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34579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793224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751869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0514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5669158" algn="l" defTabSz="3917290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="" xmlns:p14="http://schemas.microsoft.com/office/powerpoint/2010/main" val="863892024"/>
              </p:ext>
            </p:extLst>
          </p:nvPr>
        </p:nvGraphicFramePr>
        <p:xfrm>
          <a:off x="1260158" y="2686050"/>
          <a:ext cx="22682835" cy="288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76200" y="1466850"/>
            <a:ext cx="16106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VEHÍCULO DE TRACCIÓN HUMANA CON ASISTENCIA ELÉCTRICA</a:t>
            </a:r>
            <a:endParaRPr lang="es-CO" sz="7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pic>
        <p:nvPicPr>
          <p:cNvPr id="5" name="4 Imagen" descr="Logosímbolo Lateral transparente Invertido - copia.pn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06775" y="311604"/>
            <a:ext cx="9096375" cy="3898446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866775" y="29508450"/>
            <a:ext cx="13258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Integrantes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Matheo López Pachón – Ingeniería Mecánica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Leonardo Andrés Lozano Campo - Ingeniería Mecánica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David Ricardo Martínez Hernández – Ingeniería Electrónica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Gustavo Adolfo </a:t>
            </a:r>
            <a:r>
              <a:rPr lang="es-CO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Pinchao</a:t>
            </a:r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Chalaca – Ingeniería Electrónica</a:t>
            </a:r>
          </a:p>
          <a:p>
            <a:r>
              <a:rPr lang="es-CO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Yineth</a:t>
            </a:r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Andrea Salinas Beltrán – Ingeniería Química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Oscar Andrés Urbano Vallejo – Ingeniería Química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42975" y="34080450"/>
            <a:ext cx="1325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Profesor</a:t>
            </a:r>
          </a:p>
          <a:p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Ing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, Fernando José Rodríguez, </a:t>
            </a: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Msc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.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5192375" y="31184850"/>
            <a:ext cx="10010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Imágenes 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</a:t>
            </a:r>
            <a:r>
              <a:rPr lang="es-CO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1</a:t>
            </a:r>
            <a:r>
              <a:rPr lang="es-CO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]h</a:t>
            </a:r>
            <a:r>
              <a:rPr lang="es-CO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ttp</a:t>
            </a:r>
            <a:r>
              <a:rPr lang="es-CO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://</a:t>
            </a:r>
            <a:r>
              <a:rPr lang="es-CO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static.amarillasinternet.com/pictures/400000_500000/410000_420000/412000_413000/412300_412400/412301/banners/412301.jpg</a:t>
            </a:r>
          </a:p>
          <a:p>
            <a:endParaRPr lang="es-CO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  <a:p>
            <a:r>
              <a:rPr lang="es-CO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[2] http://forum.julmtb.com/download/file.php?id=14751</a:t>
            </a:r>
            <a:endParaRPr lang="es-CO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743575" y="870585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endParaRPr lang="es-CO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7630775" y="672465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494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AD7784-CE97-429B-AB58-95CBBB3AFB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Office PowerPoint</Application>
  <PresentationFormat>Personalizado</PresentationFormat>
  <Paragraphs>30</Paragraphs>
  <Slides>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Office Theme</vt:lpstr>
      <vt:lpstr>Diapositiva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2014-03-22T23:09:09Z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TC020116379991</vt:lpwstr>
  </property>
</Properties>
</file>